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9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66" d="100"/>
          <a:sy n="66" d="100"/>
        </p:scale>
        <p:origin x="-11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2FAFFB-A658-4EC2-BD2A-819F593CE4EE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DE351F-BB11-4786-9D19-9CF823B35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A4AAD3-B2FB-4B10-B828-82866881E25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7A886B-30E9-4D9E-BEDF-CDB9CDE1825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A406DB-0974-492C-BC15-93D8AD27D8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AB604-780E-4910-86B0-C2E051849CA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042ECF-2FA0-4B2C-A9DC-ADA270F4056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115D83-D819-41AD-ADDA-2ED1441D0C9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779383-0691-46A8-9475-B55025A64C1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C8C113-4404-4229-BCB7-EB5F5CED2F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84E6B6-E4B5-48ED-9FFA-9496755D2B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37C8A0-1C80-4D60-A1C5-2ECF900E36E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686EDC-FF6E-44D4-AAD5-869CBB3E907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ED0E7F-0573-48C1-92D1-111FCDF9F69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D5F49A-1833-4E55-91C6-B47CE059EF4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790D2D-3821-44CF-87CE-F68464C122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54860-2F8C-48D1-89AA-24F6188847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C0A44C-AC0D-4303-8663-DCF0B8044A6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786790-E6BA-4ABC-973B-74A962290D0F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BF23C3-D315-46C4-8B7A-35CD5C76E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62F0-76D8-4EA7-AAEC-8258AA28AF07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DDE79-66D9-43D4-B519-90C2480DB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9195-C8DE-48EF-AA9D-EA4CF0A26683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FB07-8539-4E79-AB53-1B51D2C8B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E27301-71EB-4074-8F92-904B914460C4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BDFEF-AB6F-4DCB-BF07-6789A3D5D6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9095A-E9D2-49CF-B5BB-8C94C4BE0250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AFA0E-168E-4336-B3A8-D1A18D832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BF5C1-DA5E-4C04-A9F9-57034E704FA4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3E7BB-B8E0-4097-92E4-2B5E2E285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BF6749-5337-4F08-A830-2DFBF653CDB0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BC69D-651A-4BA7-85DE-630BE439F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7210BE-500D-4ED9-BB57-8FBCFE007AE2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29089-C633-4C04-934D-1C855EDE9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C5440D-5472-41DF-9F01-34AA9CCCAA1B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B4154-96E7-43DD-BB2B-16D0CC19A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9D9EA-602D-433C-9500-340BEAED9B26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43D70-4F97-4762-8120-515F78F8F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A6B8D-DA0D-4EED-B643-3E484D4B3EF2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95E6A-6622-436A-B20C-7304B627AC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FB39-265C-4A6D-9CD1-78E8A1AE2ABB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ED842-4B01-4428-90F8-E373D476E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0405E-5ED5-4983-8982-F600E847CD56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0B8AE-7CED-460D-A41C-20498C5D4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2F77F-360F-4433-A12D-9E266AA1A9DA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59DCD-0681-4170-97B4-CF98220E4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CF06A-23CB-4598-A2CA-533D5B844563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A45D-4038-41BD-8107-86170ACDE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A629DA-396D-4582-8067-B035BE488EBD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28ABE0-8A0E-4D06-A9D4-C3C60BBC6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9C0EA7-2A86-4A72-B9D9-7E87BEBEC608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0321A5-9ACC-48B2-BA1B-1B1FEB574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675FEB-F640-4264-8275-C22BFFE0CBD9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59A3BB-D6FD-4DB4-A999-0AE441F3A2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0EDA-A68E-4ECB-B577-DC73BD7AD4CB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A4AF-95C9-461D-BA74-3637526BA1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932152-2B3E-46F1-9CA2-B031F12DED99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FC032B-49F7-4A4B-AB9B-AFAEB85FD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1B02-1B64-436D-9127-52D96EA35077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43B1B-74DD-4B3A-A4BE-78980FDB0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EDA068-0306-4A57-99AD-712D1CBD0FD2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44DD57-1141-4849-9D2C-375E61077A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8FDB93F-DE00-4481-87B5-578F278D1091}" type="datetimeFigureOut">
              <a:rPr lang="en-US"/>
              <a:pPr>
                <a:defRPr/>
              </a:pPr>
              <a:t>2/15/2012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6F25115-C058-464E-8DA0-99813CC357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80" r:id="rId2"/>
    <p:sldLayoutId id="2147483697" r:id="rId3"/>
    <p:sldLayoutId id="2147483698" r:id="rId4"/>
    <p:sldLayoutId id="2147483699" r:id="rId5"/>
    <p:sldLayoutId id="2147483681" r:id="rId6"/>
    <p:sldLayoutId id="2147483700" r:id="rId7"/>
    <p:sldLayoutId id="2147483682" r:id="rId8"/>
    <p:sldLayoutId id="2147483701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5792BA0-3B7B-497F-9429-5A55BD6C00F7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7120FE-1E4D-4411-BEA4-318BACCFFC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The Holocaust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b="1" smtClean="0"/>
              <a:t>CHAPTER 16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b="1" smtClean="0"/>
              <a:t>WORLD WAR LOOMS 1931 – 1941</a:t>
            </a:r>
            <a:endParaRPr lang="en-US" smtClean="0"/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Death Camps</a:t>
            </a:r>
          </a:p>
        </p:txBody>
      </p:sp>
      <p:pic>
        <p:nvPicPr>
          <p:cNvPr id="32770" name="Content Placeholder 4" descr="Holocaust123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5138" y="2376488"/>
            <a:ext cx="4038600" cy="3313112"/>
          </a:xfrm>
        </p:spPr>
      </p:pic>
      <p:pic>
        <p:nvPicPr>
          <p:cNvPr id="32771" name="Content Placeholder 6" descr="auschwitz27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676400"/>
            <a:ext cx="4038600" cy="4038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Death Camps</a:t>
            </a:r>
          </a:p>
        </p:txBody>
      </p:sp>
      <p:pic>
        <p:nvPicPr>
          <p:cNvPr id="34818" name="Content Placeholder 4" descr="240px-WieselAuschwitzpits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05000"/>
            <a:ext cx="3886200" cy="4495800"/>
          </a:xfrm>
        </p:spPr>
      </p:pic>
      <p:pic>
        <p:nvPicPr>
          <p:cNvPr id="34819" name="Content Placeholder 5" descr="TASv3_240323I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057400"/>
            <a:ext cx="4038600" cy="3581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Death Camps</a:t>
            </a:r>
          </a:p>
        </p:txBody>
      </p:sp>
      <p:pic>
        <p:nvPicPr>
          <p:cNvPr id="36866" name="Content Placeholder 5" descr="TASv3_240322I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219200"/>
            <a:ext cx="3733800" cy="4800600"/>
          </a:xfrm>
        </p:spPr>
      </p:pic>
      <p:pic>
        <p:nvPicPr>
          <p:cNvPr id="36867" name="Content Placeholder 4" descr="800px-Holocaust-gas-hair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56138" y="2687638"/>
            <a:ext cx="4038600" cy="26908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Warsaw, Poland</a:t>
            </a:r>
          </a:p>
        </p:txBody>
      </p:sp>
      <p:pic>
        <p:nvPicPr>
          <p:cNvPr id="37890" name="Content Placeholder 6" descr="22058.gif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5138" y="2570163"/>
            <a:ext cx="4038600" cy="2925762"/>
          </a:xfrm>
        </p:spPr>
      </p:pic>
      <p:pic>
        <p:nvPicPr>
          <p:cNvPr id="37891" name="Content Placeholder 7" descr="Getto uprising.gif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56138" y="2605088"/>
            <a:ext cx="4038600" cy="285591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Warsaw Uprising</a:t>
            </a:r>
          </a:p>
        </p:txBody>
      </p:sp>
      <p:pic>
        <p:nvPicPr>
          <p:cNvPr id="39938" name="Content Placeholder 4" descr="Ghetto_Uprising_Warsaw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524000"/>
            <a:ext cx="4038600" cy="2684463"/>
          </a:xfrm>
        </p:spPr>
      </p:pic>
      <p:pic>
        <p:nvPicPr>
          <p:cNvPr id="39939" name="Content Placeholder 5" descr="Jewish resisters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56138" y="2597150"/>
            <a:ext cx="4038600" cy="28717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Warsaw Uprising</a:t>
            </a:r>
          </a:p>
        </p:txBody>
      </p:sp>
      <p:pic>
        <p:nvPicPr>
          <p:cNvPr id="41986" name="Content Placeholder 4" descr="warshaw.gif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36650" y="1785938"/>
            <a:ext cx="2695575" cy="4495800"/>
          </a:xfrm>
        </p:spPr>
      </p:pic>
      <p:pic>
        <p:nvPicPr>
          <p:cNvPr id="41987" name="Content Placeholder 5" descr="TASv3_240321I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56138" y="2736850"/>
            <a:ext cx="4038600" cy="25923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Killings by Years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204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Killed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1933 to 1940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Under 100,000</a:t>
                      </a:r>
                    </a:p>
                  </a:txBody>
                  <a:tcPr marL="68580" marR="68580" marT="0" marB="0"/>
                </a:tc>
              </a:tr>
              <a:tr h="620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1941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1,100,000</a:t>
                      </a:r>
                    </a:p>
                  </a:txBody>
                  <a:tcPr marL="68580" marR="68580" marT="0" marB="0"/>
                </a:tc>
              </a:tr>
              <a:tr h="620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1942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2,700,000</a:t>
                      </a:r>
                    </a:p>
                  </a:txBody>
                  <a:tcPr marL="68580" marR="68580" marT="0" marB="0"/>
                </a:tc>
              </a:tr>
              <a:tr h="620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1943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500,000</a:t>
                      </a:r>
                    </a:p>
                  </a:txBody>
                  <a:tcPr marL="68580" marR="68580" marT="0" marB="0"/>
                </a:tc>
              </a:tr>
              <a:tr h="620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1944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600,000</a:t>
                      </a:r>
                    </a:p>
                  </a:txBody>
                  <a:tcPr marL="68580" marR="68580" marT="0" marB="0"/>
                </a:tc>
              </a:tr>
              <a:tr h="620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1945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100,000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The Holocaust</a:t>
            </a:r>
          </a:p>
        </p:txBody>
      </p:sp>
      <p:pic>
        <p:nvPicPr>
          <p:cNvPr id="46082" name="Content Placeholder 3" descr="503px-The_War_Against_the_JewsTable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676400"/>
            <a:ext cx="7543800" cy="46942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r>
              <a:rPr lang="en-US"/>
              <a:t>Chapter 16 Section 3 Quiz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b="1"/>
              <a:t>1.) What was the name given for the killing of 11 million non-Aryans across Europe by Adolph Hitler’s regime?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Blitzkrieg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The Holocaust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German Massacre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2.) What did the Germans blame the Jews for?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Claiming they were a superior race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Attacking German soil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Their loss in World War 1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3.) What type of person was targeted the most by the Nazi’s?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Americans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Russians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Jews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4.) What laws in 1935 allowed Nazi’s to take away Jews land, property and citizenship?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Nuremburg laws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Anti immigration laws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Blitzkrieg Laws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5.) What name was given to the military men that attacked the Jewish homes?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Kristallnaught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Hitler’s men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The Red Army Soldier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838200"/>
            <a:ext cx="4038600" cy="5287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b="1"/>
              <a:t>6.) What did Hitler call his military men?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German Marines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Blitzkrieger’s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Storm Troopers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7.) Name one fact about the immigration of Jews to other countries.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Other countries gladly took in all Jews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Other countries limited the amount of Jews they took in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The Jewish population was exterminated during the Holocaust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8.) What people were condemned by Hitler?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Americans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Jews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Italians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9.) What was Hitler’s belief?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All men were created equal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The White Jewish race was the superior race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The white race was the master race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10.)  What happened to the condemned?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They were sent to Ghetto’s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They were sent to live in America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They were forced to serve in the German army</a:t>
            </a:r>
            <a:r>
              <a:rPr lang="en-US" sz="12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r>
              <a:rPr lang="en-US"/>
              <a:t>Chapter 16 Section 3 Quiz con’t.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b="1"/>
              <a:t>11.)  What happened to the mentally ill?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Hitler felt sorry for them and let them be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They were condemned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They were forced to join the Nazi army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12.)  What were guarded areas in Polish cities called?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Ghetto’s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Shantytowns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Concentration Camps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13.)  What were the Ghetto’s guarded by?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Nothing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Barbed wire and stone walls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Allied troops providing protection against the Nazi’s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14.)  What were living conditions in Ghetto’s like?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Very good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Very bad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Average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15.)  What happened to most Jews that were not sent to the Ghetto’s?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They were sent to America to live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They were forced to serve in the Nazi army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They were sent to concentration camps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b="1"/>
              <a:t>16.)  What happened to Jewish families?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They all stayed together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They were separated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They all were forced to serve in the German military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17.)  What happened to someone who did not agree with the Nazi’s?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They were imprisoned in concentration camps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They were saved due to Hitler appreciating their bravery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They were sent to America to live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18.) What type of things were people in concentration camps forced to deal with?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Constant Hunger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Humiliation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Both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19.)  What were the concentration camps barracks made of?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Steel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Wood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Sod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20.)  Describe living conditions in the barracks?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They were crowded 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They were comfortable 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They were made to make people feel like they were back home</a:t>
            </a:r>
            <a:r>
              <a:rPr lang="en-US" sz="12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The Holocaust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114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Europe has a long history of anti-Semitism</a:t>
            </a:r>
          </a:p>
          <a:p>
            <a:pPr marL="4114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German people believe Hitler’s claim and blame Jews for their problems and for the lost of World War I</a:t>
            </a:r>
          </a:p>
          <a:p>
            <a:pPr marL="4114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April 4, 1933, Hitler removed all non-Aryans from the government</a:t>
            </a:r>
          </a:p>
          <a:p>
            <a:pPr marL="4114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Nazis take away citizenship, jobs, property and were require to wear the Star of David</a:t>
            </a:r>
          </a:p>
          <a:p>
            <a:pPr marL="740664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1935, Nuremberg Laws stripped Jews of their civil rights &amp; property if they left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r>
              <a:rPr lang="en-US"/>
              <a:t>Chapter 16 Section 3 Quiz Con’t.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4191000" cy="5364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b="1"/>
              <a:t>21.)  Describe the size of the barracks?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Big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Small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Average size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22.)  Name one way that Jews were killed in the concentration camps.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Mass slaughter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Lethal injection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Electric chair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23.)  Name one way that Jews were killed in the concentration camps.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They were hung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Starvation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Chopping Block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24.)  Name one way that Jews were killed in the concentration camps.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They were stoned to death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Poisoned gas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They were forced to fight each other until death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25.)  How many Jews died in the concentration camps?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about 600,000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about 6 million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about 6000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762000"/>
            <a:ext cx="4191000" cy="5364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b="1"/>
              <a:t>26.)  What were people who were sent to gas chambers told they were going to do?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They were told they going to take a shower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They thought they were going to work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They were told they were being sent back home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27.)  Name one thing Nazi doctors did to some Jews?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They cured cancer in them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They created the AIDS virus in them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They performed experimental surgeries on them</a:t>
            </a:r>
          </a:p>
          <a:p>
            <a:pPr>
              <a:lnSpc>
                <a:spcPct val="80000"/>
              </a:lnSpc>
            </a:pPr>
            <a:r>
              <a:rPr lang="en-US" sz="1200" b="1"/>
              <a:t>28.)  Why did the Nazi’s inject a lot of the Jews in the camps with germs?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a.)  To see how humans react to the germs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To save the lives of the Jews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The save the Jewish race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29.)  How did the Nazi’s hide a lot of the evidence of the Holocaust?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By bombing each Concentration camp with a nuclear weapon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By burning down each Concentration camp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By incinerating the bodies of the Jewish people they had killed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30.)  Name a cruel thing that happened to some Jewish people in Concentration camps.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 They were sterilized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 They were dropped from airplanes during air raids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 They were forced to join the German army and become a Nazi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Kristallnacht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The Night of Broken Glass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November 9, 1938, </a:t>
            </a:r>
          </a:p>
          <a:p>
            <a:r>
              <a:rPr lang="en-US" smtClean="0"/>
              <a:t>Nazis attack Jewish homes, businesses and synagogues</a:t>
            </a:r>
          </a:p>
          <a:p>
            <a:r>
              <a:rPr lang="en-US" smtClean="0"/>
              <a:t>About 100 Jews killed, hundreds injured, and 30,000 arrested</a:t>
            </a:r>
          </a:p>
          <a:p>
            <a:r>
              <a:rPr lang="en-US" smtClean="0"/>
              <a:t>The Nazis blamed the Jews for the destruction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Kristallnacht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The Night of Broken Glass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482" name="Content Placeholder 5" descr="TASv3_240319I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5138" y="1920875"/>
            <a:ext cx="4038600" cy="4224338"/>
          </a:xfrm>
        </p:spPr>
      </p:pic>
      <p:pic>
        <p:nvPicPr>
          <p:cNvPr id="20483" name="Content Placeholder 6" descr="1938_Interior_of_Berlin_synagogue_after_Kristallnacht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133600"/>
            <a:ext cx="4038600" cy="34417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Hitler’s “Final Solution”</a:t>
            </a:r>
          </a:p>
        </p:txBody>
      </p:sp>
      <p:sp>
        <p:nvSpPr>
          <p:cNvPr id="2253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Slavery and genocide of “inferior” groups</a:t>
            </a:r>
          </a:p>
          <a:p>
            <a:pPr>
              <a:buFont typeface="Arial" charset="0"/>
              <a:buChar char="•"/>
            </a:pPr>
            <a:r>
              <a:rPr lang="en-US" smtClean="0"/>
              <a:t>Health Jews were sent to labor camps, rest were sent to extermination camps</a:t>
            </a:r>
          </a:p>
          <a:p>
            <a:pPr>
              <a:buFont typeface="Arial" charset="0"/>
              <a:buChar char="•"/>
            </a:pPr>
            <a:r>
              <a:rPr lang="en-US" smtClean="0"/>
              <a:t>The targets; Jews, gypsies, freemasons, Jehovah’s Witnesses, all unfit Germans</a:t>
            </a:r>
          </a:p>
          <a:p>
            <a:pPr>
              <a:buFont typeface="Arial" charset="0"/>
              <a:buChar char="•"/>
            </a:pPr>
            <a:r>
              <a:rPr lang="en-US" smtClean="0"/>
              <a:t>Homosexuals, MR, insane, disabled &amp; incurably ill</a:t>
            </a:r>
          </a:p>
          <a:p>
            <a:pPr>
              <a:buFont typeface="Arial" charset="0"/>
              <a:buChar char="•"/>
            </a:pPr>
            <a:r>
              <a:rPr lang="en-US" smtClean="0"/>
              <a:t>Nazi death squads round up Jews and shot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Concentration Camps</a:t>
            </a:r>
          </a:p>
        </p:txBody>
      </p:sp>
      <p:sp>
        <p:nvSpPr>
          <p:cNvPr id="24578" name="Content Placeholder 5"/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r>
              <a:rPr lang="en-US" smtClean="0"/>
              <a:t>Many Jews were taken to concentration camps or labor camps</a:t>
            </a:r>
          </a:p>
          <a:p>
            <a:r>
              <a:rPr lang="en-US" smtClean="0"/>
              <a:t>Camps originally were prisons and given to the SS to warehouse the “undesirables”</a:t>
            </a:r>
          </a:p>
          <a:p>
            <a:endParaRPr lang="en-US" smtClean="0"/>
          </a:p>
        </p:txBody>
      </p:sp>
      <p:pic>
        <p:nvPicPr>
          <p:cNvPr id="24579" name="Content Placeholder 7" descr="TASv3_240322I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26038" y="1770063"/>
            <a:ext cx="30988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Concentration Camps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r>
              <a:rPr lang="en-US" smtClean="0"/>
              <a:t>Prisoners crammed into wooden barracks and given very little food</a:t>
            </a:r>
          </a:p>
          <a:p>
            <a:r>
              <a:rPr lang="en-US" smtClean="0"/>
              <a:t>They work from dawn to dusk, 7 days per week</a:t>
            </a:r>
          </a:p>
          <a:p>
            <a:r>
              <a:rPr lang="en-US" smtClean="0"/>
              <a:t>Those too weak to work are killed</a:t>
            </a:r>
          </a:p>
        </p:txBody>
      </p:sp>
      <p:pic>
        <p:nvPicPr>
          <p:cNvPr id="26627" name="Content Placeholder 6" descr="prisoner1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56138" y="2593975"/>
            <a:ext cx="4038600" cy="28781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Death Camps</a:t>
            </a:r>
          </a:p>
        </p:txBody>
      </p:sp>
      <p:sp>
        <p:nvSpPr>
          <p:cNvPr id="28674" name="Content Placeholder 3"/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r>
              <a:rPr lang="en-US" smtClean="0"/>
              <a:t>Germans build death camps and gas chambers used to kill thousands</a:t>
            </a:r>
          </a:p>
          <a:p>
            <a:r>
              <a:rPr lang="en-US" smtClean="0"/>
              <a:t>At first bodies are buried in pits; later they are cremated to cover up evidence</a:t>
            </a:r>
          </a:p>
        </p:txBody>
      </p:sp>
      <p:pic>
        <p:nvPicPr>
          <p:cNvPr id="28675" name="Content Placeholder 5" descr="Mass_Grave_Bergen_Belsen_May_194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447800"/>
            <a:ext cx="4038600" cy="4233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Death Camps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r>
              <a:rPr lang="en-US" smtClean="0"/>
              <a:t>Some are shot, hanged, poisoned or die from horrible medical experiments</a:t>
            </a:r>
          </a:p>
          <a:p>
            <a:endParaRPr lang="en-US" smtClean="0"/>
          </a:p>
        </p:txBody>
      </p:sp>
      <p:pic>
        <p:nvPicPr>
          <p:cNvPr id="30723" name="Content Placeholder 4" descr="Execution_of_Poles_by_German_Einsatzkomanndo_Oktober193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52600"/>
            <a:ext cx="4038600" cy="38862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</TotalTime>
  <Words>1124</Words>
  <Application>Microsoft Office PowerPoint</Application>
  <PresentationFormat>On-screen Show (4:3)</PresentationFormat>
  <Paragraphs>217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Times New Roman</vt:lpstr>
      <vt:lpstr>Metro</vt:lpstr>
      <vt:lpstr>Metro</vt:lpstr>
      <vt:lpstr>Metro</vt:lpstr>
      <vt:lpstr>Metro</vt:lpstr>
      <vt:lpstr>Metro</vt:lpstr>
      <vt:lpstr>Metro</vt:lpstr>
      <vt:lpstr>Metro</vt:lpstr>
      <vt:lpstr>Default Design</vt:lpstr>
      <vt:lpstr>Slide 1</vt:lpstr>
      <vt:lpstr>The Holocaust</vt:lpstr>
      <vt:lpstr>Kristallnacht  The Night of Broken Glass</vt:lpstr>
      <vt:lpstr>Kristallnacht  The Night of Broken Glass</vt:lpstr>
      <vt:lpstr>Hitler’s “Final Solution”</vt:lpstr>
      <vt:lpstr>Concentration Camps</vt:lpstr>
      <vt:lpstr>Concentration Camps</vt:lpstr>
      <vt:lpstr>Death Camps</vt:lpstr>
      <vt:lpstr>Death Camps</vt:lpstr>
      <vt:lpstr>Death Camps</vt:lpstr>
      <vt:lpstr>Death Camps</vt:lpstr>
      <vt:lpstr>Death Camps</vt:lpstr>
      <vt:lpstr>Warsaw, Poland</vt:lpstr>
      <vt:lpstr>Warsaw Uprising</vt:lpstr>
      <vt:lpstr>Warsaw Uprising</vt:lpstr>
      <vt:lpstr>Killings by Years</vt:lpstr>
      <vt:lpstr>The Holocaust</vt:lpstr>
      <vt:lpstr>Chapter 16 Section 3 Quiz</vt:lpstr>
      <vt:lpstr>Chapter 16 Section 3 Quiz con’t.</vt:lpstr>
      <vt:lpstr>Chapter 16 Section 3 Quiz Con’t.</vt:lpstr>
    </vt:vector>
  </TitlesOfParts>
  <Company>Guthrie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Holocaust</dc:title>
  <dc:creator>Casey Porter</dc:creator>
  <cp:lastModifiedBy>casey.porter</cp:lastModifiedBy>
  <cp:revision>3</cp:revision>
  <dcterms:created xsi:type="dcterms:W3CDTF">2012-01-18T13:41:32Z</dcterms:created>
  <dcterms:modified xsi:type="dcterms:W3CDTF">2012-02-15T13:51:20Z</dcterms:modified>
</cp:coreProperties>
</file>