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1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2F0258-18BB-40C8-9172-43C56688BB07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12B824-9B4F-4719-B851-99241D69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A26B5-1AAB-4F16-8C49-7E63861647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9346A7-339C-4E74-BA05-17AA91F36E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72CC9-F710-491C-97E8-3EEB318AD5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504D24-67F7-4A12-979D-C825379BD4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BE6570-D5F8-4A3A-9627-80DAC6901E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981DC7-C46E-4249-908F-71671A0F3B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2F72A-DB2C-4FA5-BCF8-EF53462932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51E3A-F675-4FEF-9FEF-70777455A9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A883E-BC69-4AD6-9E2B-DBB4237E2C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6200DF-DD89-4EF3-BCA9-ECF3F39702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E6274-8784-45FC-B21B-992C4AAD6EF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38CE0-2EB9-4A7D-BAE9-F9AF4E97324C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832D15-D91E-44C9-8BF5-E527EAD1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F69E-56EB-4246-AF4B-EC71CEAD864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F910-65DB-4179-BE16-DBB25D65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0081-D268-43DF-A496-45B7E9D2ECFB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8561-47CF-4C38-B0D9-3ED5A352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072E8-9375-4F6C-9E56-EE964B263682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F1BA1-CCF9-4AB5-BAAA-59A4E79C4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C5B39-9AA4-466E-B7DE-D7AB7F765795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EB9F0-B304-4721-9719-6ABF1D806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DDD61-898A-423A-8056-376D3C404DD9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7C0D5-02BB-4676-AFEC-75382A07F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719B5-40A3-4EA7-8288-C8621E6B2A1E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9132-3DEA-4133-A098-43E3D9A5B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5DFF1B-9C7C-4A36-A9A2-639626AAE427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19ED3-2E34-4264-B69D-633C94875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967F2-E59E-4F9E-AA3E-77A24E6C7DCE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31C2-E2D7-4CA5-A08C-8D30E3ECE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94D666-8366-409E-9DC7-EAA0CB160FE1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48FA-D87C-4480-8ECF-DB3A25C4F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CAA6E-DEC4-4D0A-B59E-F51410267C63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030-3094-457E-9CAF-ACC9D21DF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E960-1D33-4373-812E-20F5B45AF84F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4A51-A97E-4E8E-A036-C5A590D0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C2DD1-92B2-4AFE-86D5-AC6E9F54FD11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916B-F7CC-407F-B059-4A1C78B39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DBE1A-3C90-44C3-8C14-6DCA688ED692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114F-3DE7-4768-BDA7-FF29D73DC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CE91D-9643-4D13-BA5F-5B76F8B6593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9C39-DBC4-48AF-9C0E-549F5727F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0B8EF-5CC9-4DFE-8B08-986C8E99B97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9B6CA8-CE5F-48E5-86DB-37FA78B6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0B222-D2D0-42C7-8B4C-CF3A716FC662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6B5D2-EDE5-4B43-8888-C96AB6B4E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2A8B08-9E18-45DF-A943-30552084B76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FA8708-36D9-4CB6-B5B9-061B162C4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ADDF-4752-4585-9FE4-40405B43A3BC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2D1B-99D4-4787-8E1F-A4B2527AA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BD5BD-4C7D-48E6-9629-565EB05A3237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60939-AC0A-46FF-9D02-673898E8E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0EE7-45A7-4F5D-8BEE-C4649C7DD0CD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686A-9858-40D2-8CF4-B2499AC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A5047-B31C-49D2-B0A4-2A56B4F32B40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F2EA1-B359-4F0B-AAC9-73386AEB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9B2F9F-4478-4097-841A-96FAD63F0A41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4E5F9E-4B9C-4391-B932-70269FA56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692" r:id="rId2"/>
    <p:sldLayoutId id="2147483709" r:id="rId3"/>
    <p:sldLayoutId id="2147483710" r:id="rId4"/>
    <p:sldLayoutId id="2147483711" r:id="rId5"/>
    <p:sldLayoutId id="2147483693" r:id="rId6"/>
    <p:sldLayoutId id="2147483712" r:id="rId7"/>
    <p:sldLayoutId id="2147483694" r:id="rId8"/>
    <p:sldLayoutId id="2147483713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65325C5-55DB-489D-ADD3-35A43FFF27B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700ABA-EC95-4C84-820E-35781DD4A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Austria and Czechoslovakia Fall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1938, Hitler demanded that Austrian Chancellor von Schuschnigg appoint Nazis to government posts. </a:t>
            </a:r>
          </a:p>
          <a:p>
            <a:r>
              <a:rPr lang="en-US" smtClean="0"/>
              <a:t>He agreed but changed his mind later</a:t>
            </a:r>
          </a:p>
          <a:p>
            <a:r>
              <a:rPr lang="en-US" smtClean="0"/>
              <a:t>Hitler was upset and on March 12, 1938, German troops march into Austria unopposed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Battle of Britain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 rtlCol="0"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People in London started living in the subways or anything underground</a:t>
            </a:r>
          </a:p>
          <a:p>
            <a:pPr marL="740664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children were sent to the country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October Hitler calls of the invasion of G.B.</a:t>
            </a:r>
          </a:p>
          <a:p>
            <a:pPr marL="4114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Germans and the British continue to bomb each other’s cities</a:t>
            </a:r>
            <a:endParaRPr lang="en-US" dirty="0"/>
          </a:p>
        </p:txBody>
      </p:sp>
      <p:pic>
        <p:nvPicPr>
          <p:cNvPr id="32771" name="Content Placeholder 6" descr="TASv3_240317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6138" y="2449513"/>
            <a:ext cx="4038600" cy="316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Battle of Britain</a:t>
            </a:r>
          </a:p>
        </p:txBody>
      </p:sp>
      <p:pic>
        <p:nvPicPr>
          <p:cNvPr id="34818" name="Content Placeholder 4" descr="ww2-8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124200"/>
            <a:ext cx="4038600" cy="3154363"/>
          </a:xfrm>
        </p:spPr>
      </p:pic>
      <p:pic>
        <p:nvPicPr>
          <p:cNvPr id="34819" name="Content Placeholder 5" descr="ww2-88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371600"/>
            <a:ext cx="4038600" cy="31797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/>
              <a:t>Chapter 16 Section 2 Quiz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914400"/>
            <a:ext cx="4038600" cy="521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/>
              <a:t>1.) What were the U.S.’s view of the war?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The neutrality act was passed to get involved in the war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The neutrality act was passed to support Germany in the war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The neutrality act was passed to avoid the war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2.) At what point was it impossible for America to remain neutral?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When Japan attacked China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When China attacked Japan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When Germany attacked U.S. soil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3.) What country was Hitler’s first target?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Austria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Russia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Poland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4.) What country was Hitler’s second target?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Poland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Czechoslovakia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Russia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/>
              <a:t>5.) What two countries joined into a secret agreement and split Poland?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Russia and Germany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France and Great Britain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U.S. and France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6.) Name the term used to describe Russia and Germany’s attack of Poland?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Quick attack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Blitzkrieg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Axis invasion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7.) Who did the Italians side with?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France and Great Britain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The U.S.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The Germans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8.) What technology helped the British find the German planes?</a:t>
            </a:r>
          </a:p>
          <a:p>
            <a:pPr>
              <a:lnSpc>
                <a:spcPct val="80000"/>
              </a:lnSpc>
            </a:pPr>
            <a:r>
              <a:rPr lang="en-US" sz="1400" b="1"/>
              <a:t>a.) Radar</a:t>
            </a:r>
          </a:p>
          <a:p>
            <a:pPr>
              <a:lnSpc>
                <a:spcPct val="80000"/>
              </a:lnSpc>
            </a:pPr>
            <a:r>
              <a:rPr lang="en-US" sz="1400" b="1"/>
              <a:t>b.) Sonar</a:t>
            </a:r>
          </a:p>
          <a:p>
            <a:pPr>
              <a:lnSpc>
                <a:spcPct val="80000"/>
              </a:lnSpc>
            </a:pPr>
            <a:r>
              <a:rPr lang="en-US" sz="1400" b="1"/>
              <a:t>c.) Telescope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Austria and Czechoslovakia Fall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September 30, 1938, Prime Ministers Daladier, Neville Chamberlain meet with Hitler, Munich Conference</a:t>
            </a:r>
          </a:p>
          <a:p>
            <a:r>
              <a:rPr lang="en-US" smtClean="0"/>
              <a:t>Sign the Munich Agreement, they hand Sudetenland over to Germany</a:t>
            </a:r>
          </a:p>
          <a:p>
            <a:r>
              <a:rPr lang="en-US" smtClean="0"/>
              <a:t>Chamberlain “Peace for our time”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Soviet Union Declares Neutrality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Content Placeholder 7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On August 23, 1939, Stalin and Hitler sign a nonaggression pact</a:t>
            </a:r>
          </a:p>
          <a:p>
            <a:r>
              <a:rPr lang="en-US" smtClean="0"/>
              <a:t>The two will not attack each other</a:t>
            </a:r>
          </a:p>
          <a:p>
            <a:r>
              <a:rPr lang="en-US" smtClean="0"/>
              <a:t>Sign a second, secret pact agreeing to divide Poland between them</a:t>
            </a:r>
          </a:p>
          <a:p>
            <a:endParaRPr lang="en-US" smtClean="0"/>
          </a:p>
        </p:txBody>
      </p:sp>
      <p:pic>
        <p:nvPicPr>
          <p:cNvPr id="18435" name="Content Placeholder 9" descr="TASv3_240428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6138" y="2351088"/>
            <a:ext cx="4038600" cy="336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German Offensive Begins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September 1, 1939, Hitler overruns Poland in 3 weeks </a:t>
            </a:r>
          </a:p>
          <a:p>
            <a:r>
              <a:rPr lang="en-US" smtClean="0"/>
              <a:t>Blitzkrieg, lighting war is new type of warfare</a:t>
            </a:r>
          </a:p>
          <a:p>
            <a:pPr lvl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Stage, Stuka dive-bombers pounded enemy positions, disrupted communication &amp; compromise troop’s mobility</a:t>
            </a:r>
          </a:p>
          <a:p>
            <a:pPr lvl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Stage, Infantry with tanks attack, ground combat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German Offensive Begins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September 3, France and Britain declare war on Germany; World War II begins</a:t>
            </a:r>
          </a:p>
          <a:p>
            <a:r>
              <a:rPr lang="en-US" smtClean="0"/>
              <a:t>Germany annexes western Poland; U.S.S.R. attacks, annexes east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Phony War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7 month nothing happens, newspapers call it a </a:t>
            </a:r>
            <a:r>
              <a:rPr lang="en-US" u="sng" smtClean="0"/>
              <a:t>Phony War</a:t>
            </a:r>
            <a:endParaRPr lang="en-US" smtClean="0"/>
          </a:p>
          <a:p>
            <a:pPr lvl="1"/>
            <a:r>
              <a:rPr lang="en-US" smtClean="0"/>
              <a:t>few naval battles</a:t>
            </a:r>
          </a:p>
          <a:p>
            <a:r>
              <a:rPr lang="en-US" smtClean="0"/>
              <a:t>April 9, 1940, Hitler invades Denmark, Norway, then the Low countries</a:t>
            </a:r>
          </a:p>
          <a:p>
            <a:pPr lvl="1"/>
            <a:r>
              <a:rPr lang="en-US" smtClean="0"/>
              <a:t>Netherlands, Belgium &amp; Luxembourg (Low Countries)</a:t>
            </a:r>
          </a:p>
          <a:p>
            <a:r>
              <a:rPr lang="en-US" smtClean="0"/>
              <a:t>French &amp; British soldiers were put on the Maginot Line facing Germany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Fall of France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May 14, 1940, German army goes through the Ardennes, bypassing the Maginot line &amp; the bulk of the French and British soldiers, cutting them in half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Belgium, British &amp; French were trapped at Dunkirk; soldiers were ferried to safety in UK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smtClean="0"/>
              <a:t>338,000 troops escaped using 800 vessels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smtClean="0"/>
              <a:t>Miracle of Dunkirk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Italy then invades France from the south, while the Germans approach Paris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The Fall of France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June 21, Paris falls to the Germans</a:t>
            </a:r>
          </a:p>
          <a:p>
            <a:r>
              <a:rPr lang="en-US" smtClean="0"/>
              <a:t>Germans will occupy northern France</a:t>
            </a:r>
          </a:p>
          <a:p>
            <a:r>
              <a:rPr lang="en-US" smtClean="0"/>
              <a:t>A Nazi puppet government was set up in southern France</a:t>
            </a:r>
          </a:p>
          <a:p>
            <a:pPr lvl="1"/>
            <a:r>
              <a:rPr lang="en-US" smtClean="0"/>
              <a:t>Marshall Philippe Petain was put in charge of the puppet government in Vichy</a:t>
            </a:r>
          </a:p>
          <a:p>
            <a:r>
              <a:rPr lang="en-US" smtClean="0"/>
              <a:t>General Charles de Gaulle sets up a government-in-exile in England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Battle of Britain (August of 1940 to June of 1941)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Summer of 1940, Germany prepares a fleet to invade Britain</a:t>
            </a:r>
          </a:p>
          <a:p>
            <a:r>
              <a:rPr lang="en-US" smtClean="0"/>
              <a:t>To gain control of the skies, German planes bomb British bases &amp; air fields  </a:t>
            </a:r>
            <a:r>
              <a:rPr lang="en-US" i="1" smtClean="0"/>
              <a:t>Luftwaffe</a:t>
            </a:r>
            <a:r>
              <a:rPr lang="en-US" smtClean="0"/>
              <a:t> – German Air Force</a:t>
            </a:r>
          </a:p>
          <a:p>
            <a:r>
              <a:rPr lang="en-US" smtClean="0"/>
              <a:t>Britain uses radar to track and shoot down German Planes</a:t>
            </a:r>
          </a:p>
          <a:p>
            <a:r>
              <a:rPr lang="en-US" smtClean="0"/>
              <a:t>German planes pounded Great Britain ever night until one night a bomber bomb London by mistake. </a:t>
            </a:r>
          </a:p>
          <a:p>
            <a:r>
              <a:rPr lang="en-US" smtClean="0"/>
              <a:t>This caused Great Britain to bomb Berlin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</TotalTime>
  <Words>636</Words>
  <Application>Microsoft Office PowerPoint</Application>
  <PresentationFormat>On-screen Show (4:3)</PresentationFormat>
  <Paragraphs>100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Metro</vt:lpstr>
      <vt:lpstr>Metro</vt:lpstr>
      <vt:lpstr>Metro</vt:lpstr>
      <vt:lpstr>Metro</vt:lpstr>
      <vt:lpstr>Metro</vt:lpstr>
      <vt:lpstr>Metro</vt:lpstr>
      <vt:lpstr>Metro</vt:lpstr>
      <vt:lpstr>Default Design</vt:lpstr>
      <vt:lpstr>Austria and Czechoslovakia Fall</vt:lpstr>
      <vt:lpstr>Austria and Czechoslovakia Fall</vt:lpstr>
      <vt:lpstr>The Soviet Union Declares Neutrality</vt:lpstr>
      <vt:lpstr>The German Offensive Begins</vt:lpstr>
      <vt:lpstr>The German Offensive Begins</vt:lpstr>
      <vt:lpstr>The Phony War</vt:lpstr>
      <vt:lpstr>The Fall of France</vt:lpstr>
      <vt:lpstr>The Fall of France</vt:lpstr>
      <vt:lpstr>The Battle of Britain (August of 1940 to June of 1941)</vt:lpstr>
      <vt:lpstr>The Battle of Britain</vt:lpstr>
      <vt:lpstr>The Battle of Britain</vt:lpstr>
      <vt:lpstr>Chapter 16 Section 2 Quiz</vt:lpstr>
    </vt:vector>
  </TitlesOfParts>
  <Company>Guthrie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 and Czechoslovakia Fall</dc:title>
  <dc:creator>Casey Porter</dc:creator>
  <cp:lastModifiedBy>casey.porter</cp:lastModifiedBy>
  <cp:revision>3</cp:revision>
  <dcterms:created xsi:type="dcterms:W3CDTF">2012-01-18T13:39:09Z</dcterms:created>
  <dcterms:modified xsi:type="dcterms:W3CDTF">2012-02-15T13:44:01Z</dcterms:modified>
</cp:coreProperties>
</file>