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9B2236-F5D9-4215-B94B-94BCB1F3CF95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2828AB-1F8E-4661-B373-4634CFBC9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8331E-E71D-433A-9D98-6F4FF660A9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DD2C46-F575-45E7-9516-64A65C1C2A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2D9A69-0D6E-4CC9-8946-43D1CBE088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658046-3F6D-418E-932B-2E25691C8A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0A54AE-EBC7-411E-B937-B0CC2B97DE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AAEDF1-8780-479A-8C8D-48BF1CB6EC93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4F6F68-6E1D-4D01-8D39-E8DEE6887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9261-188E-4F46-BCDA-2CA81E0A6A83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BDDF-8581-43E6-9FEA-975D71740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448B-03AD-473C-ACB4-CB2EF9E90FD1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75D1-7EDB-47CC-8D87-945F4C2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A6581-C02D-4AE8-9F57-7846D2077FC6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7F955-FC2E-4C20-9DE4-CB8377748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B16B-2D0A-42CF-B0AD-595E8467B7FD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0FD4E-D9B0-4E41-A2B7-44495B8B4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6BDC-C93B-4094-A948-44B34B46C6D1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72C43-2C18-44F8-892B-535F719DC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C5AD-B94A-47C8-AF30-FAAF874238A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4B10-A356-47CD-A95E-DA1BD28B1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A8E3-5E7A-45D8-812F-15FC53B330BA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D5B3-F8E6-4514-BBA9-E03589DC4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3D981-AD4A-4EB8-A83F-D8B111DF767F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AC484-8395-45DC-A011-F6F13AAA8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F0CB8-BF77-4123-A374-3E5EA44CB7C8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7EFF-B085-4A75-A750-F23AAAC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3EBD-88F1-40A5-B9B2-7FA532B54D8F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94FA-268F-48D9-BF3B-2CBC08514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AD816EF-0E5F-48FF-AD9C-B21EFD675BBF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C4B45E3-45F6-4B0A-B419-87D6ACE0C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0" r:id="rId8"/>
    <p:sldLayoutId id="2147483669" r:id="rId9"/>
    <p:sldLayoutId id="2147483678" r:id="rId10"/>
    <p:sldLayoutId id="21474836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65760" indent="-36576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1942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Battle of Midway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halts the Japanese expansion in the Pacific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1942-1943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Battle of Stalingrad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ends Nazi advances in Europe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1942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Battle of l Alame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begins Allied offensive against the Axis powers in North Africa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1944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D-Day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invasion opens second front in Europe, paving the way for final defeat of Germany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1945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Manhattan Project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develops atomic bomb, used to end the war in the Pacific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Five Turning Points of World War II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743200"/>
          <a:ext cx="8229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7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Country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Military Deaths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Civilian Deaths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3,500,000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780,000</a:t>
                      </a:r>
                    </a:p>
                  </a:txBody>
                  <a:tcPr marL="68580" marR="68580" marT="0" marB="0"/>
                </a:tc>
              </a:tr>
              <a:tr h="487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Italy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    242,000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153,000</a:t>
                      </a:r>
                    </a:p>
                  </a:txBody>
                  <a:tcPr marL="68580" marR="68580" marT="0" marB="0"/>
                </a:tc>
              </a:tr>
              <a:tr h="487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Japan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1,300,000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672,000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World War II Deaths, Selected Nations</a:t>
            </a:r>
            <a:r>
              <a:rPr smtClean="0"/>
              <a:t>, </a:t>
            </a:r>
            <a:r>
              <a:rPr b="1" smtClean="0"/>
              <a:t>Axis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667000"/>
          <a:ext cx="8229600" cy="341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7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Country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Calibri"/>
                          <a:ea typeface="Calibri"/>
                          <a:cs typeface="Times New Roman"/>
                        </a:rPr>
                        <a:t>Military Deaths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Civilian Deaths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France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    213,000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     350,000</a:t>
                      </a:r>
                    </a:p>
                  </a:txBody>
                  <a:tcPr marL="68580" marR="68580" marT="0" marB="0"/>
                </a:tc>
              </a:tr>
              <a:tr h="487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Britain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    264,000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       93,000</a:t>
                      </a:r>
                    </a:p>
                  </a:txBody>
                  <a:tcPr marL="68580" marR="68580" marT="0" marB="0"/>
                </a:tc>
              </a:tr>
              <a:tr h="487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1,310,000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  1,000,000</a:t>
                      </a:r>
                    </a:p>
                  </a:txBody>
                  <a:tcPr marL="68580" marR="68580" marT="0" marB="0"/>
                </a:tc>
              </a:tr>
              <a:tr h="487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Soviet Union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7,500,000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15,000,000</a:t>
                      </a:r>
                    </a:p>
                  </a:txBody>
                  <a:tcPr marL="68580" marR="68580" marT="0" marB="0"/>
                </a:tc>
              </a:tr>
              <a:tr h="487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United States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    292,000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          6,000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dirty="0" smtClean="0"/>
              <a:t>World War II Deaths, Selected Nations, Allies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Hawaii governor forced to order internment (confinement) of Japanese Americans (Nisei)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1942, FDR signs the removal of Japanese Americans in four states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U.S. Army forces 110,000 into prison camps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1944,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Korematsu v. United States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Court rules in favor of internment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After war, Japanese American Citizens League pushes for compensation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1988, Congress grants $20,000 to everyone sent to relocation camp (38 million total)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Internment of Japanese Americans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Content Placeholder 6" descr="TASv3_250428M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2057400"/>
            <a:ext cx="7113588" cy="4419600"/>
          </a:xfrm>
        </p:spPr>
      </p:pic>
      <p:sp>
        <p:nvSpPr>
          <p:cNvPr id="2253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Internment of Japanese Americans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14-460-v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504825"/>
            <a:ext cx="847725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</TotalTime>
  <Words>197</Words>
  <Application>Microsoft Office PowerPoint</Application>
  <PresentationFormat>On-screen Show (4:3)</PresentationFormat>
  <Paragraphs>56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Book Antiqua</vt:lpstr>
      <vt:lpstr>Arial</vt:lpstr>
      <vt:lpstr>Wingdings</vt:lpstr>
      <vt:lpstr>Calibri</vt:lpstr>
      <vt:lpstr>Times New Roman</vt:lpstr>
      <vt:lpstr>Hardcover</vt:lpstr>
      <vt:lpstr>Hardcover</vt:lpstr>
      <vt:lpstr>Hardcover</vt:lpstr>
      <vt:lpstr>Hardcover</vt:lpstr>
      <vt:lpstr>Hardcover</vt:lpstr>
      <vt:lpstr>Hardcover</vt:lpstr>
      <vt:lpstr>Hardcover</vt:lpstr>
      <vt:lpstr>Hardcover</vt:lpstr>
      <vt:lpstr>Hardcover</vt:lpstr>
      <vt:lpstr>Five Turning Points of World War II</vt:lpstr>
      <vt:lpstr>World War II Deaths, Selected Nations, Axis</vt:lpstr>
      <vt:lpstr>World War II Deaths, Selected Nations, Allies</vt:lpstr>
      <vt:lpstr>Internment of Japanese Americans</vt:lpstr>
      <vt:lpstr>Internment of Japanese Americans</vt:lpstr>
      <vt:lpstr>Slide 6</vt:lpstr>
    </vt:vector>
  </TitlesOfParts>
  <Company>Guthrie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Turning Points of World War II</dc:title>
  <dc:creator>Casey Porter</dc:creator>
  <cp:lastModifiedBy>casey.porter</cp:lastModifiedBy>
  <cp:revision>2</cp:revision>
  <dcterms:created xsi:type="dcterms:W3CDTF">2012-01-18T17:42:04Z</dcterms:created>
  <dcterms:modified xsi:type="dcterms:W3CDTF">2012-02-15T15:29:01Z</dcterms:modified>
</cp:coreProperties>
</file>